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8" r:id="rId6"/>
    <p:sldId id="261" r:id="rId7"/>
    <p:sldId id="267" r:id="rId8"/>
    <p:sldId id="262" r:id="rId9"/>
    <p:sldId id="263" r:id="rId10"/>
    <p:sldId id="269" r:id="rId11"/>
    <p:sldId id="270" r:id="rId12"/>
    <p:sldId id="271" r:id="rId13"/>
    <p:sldId id="272" r:id="rId14"/>
    <p:sldId id="264" r:id="rId15"/>
    <p:sldId id="265" r:id="rId16"/>
    <p:sldId id="266" r:id="rId17"/>
  </p:sldIdLst>
  <p:sldSz cx="12192000" cy="6858000"/>
  <p:notesSz cx="6858000" cy="9144000"/>
  <p:embeddedFontLst>
    <p:embeddedFont>
      <p:font typeface="Noto Sans CJK KR Black" panose="020B0A00000000000000" pitchFamily="34" charset="-127"/>
      <p:bold r:id="rId18"/>
    </p:embeddedFont>
    <p:embeddedFont>
      <p:font typeface="Noto Sans CJK KR Bold" panose="020B0800000000000000" pitchFamily="34" charset="-127"/>
      <p:bold r:id="rId19"/>
    </p:embeddedFont>
    <p:embeddedFont>
      <p:font typeface="Noto Sans CJK KR Regular" panose="020B0500000000000000" pitchFamily="34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DC2D8F-99E1-4B24-80D9-C574AE126D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AA87AD2-BFA2-4DE5-A875-924557B6B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4C6F20-38B9-4378-9A09-83E33FAD8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867BBC-6251-4AA3-B635-51B9984F0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66A28D-B60F-44A0-8319-DBA759863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6605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66C64C-BCE9-4862-A104-B9BF00158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126E97-B839-4FF5-80AB-DD03FADB8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AC06C1-7AEC-4571-9704-7BF88C249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0D94B1-B00A-4E77-8741-CE0E2B22F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501B44-3E2C-4EF8-8A57-6EC2E5548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241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CC16AD-AF62-41A3-B42C-C70FEEBA39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96223C2-0B30-4349-A88F-021DF762A5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A4E793-8F3D-4073-9DC7-ABB010694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C55AA2-BACA-474F-9081-35FD21402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427779-94FF-411E-9F9D-21AD258DD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913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F46E6-2802-4406-BC04-AB2CD3D3A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F24AE7-86AC-4E69-AE7D-F3B1C6492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7E003A-00CF-46D0-959F-A03C8FCB5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403653-8FED-489C-A6E1-51C357217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A03F31-5791-47F6-BC0E-C6C5EC83D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740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F77009-ECBB-4726-8658-AA8E31C87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45A724-DFCD-41AB-939C-6AB0280E0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51C76F-D945-4EA6-A2CE-CD6DFBD11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A01D85-BA92-4DA5-80D1-F9D25D1E7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67BC60-D06F-48F3-99FB-26957F8F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4106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5CFF9F-5504-4072-8D4C-824EEFC32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CD449C-37A4-4E08-BDA8-0D7C79BC45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B05AB7-A1B9-4CD8-B585-8DA2353289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3AACBF-9CBC-4C19-9A3E-23FB0FCE9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AC84DA-B603-42DF-8981-6AA410A31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A94273-168C-44F5-AAFF-F151DE3BA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6634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2D75B2-86D8-4770-BB66-C37957C24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93A473-1BFE-498E-AE66-FC398F049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D896BB-7F51-4D8D-A4EF-EF6DFFE5C5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67975BE-28E1-44B9-8165-5E5864DFD8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A2A36F6-947A-4303-A2B1-A129FD5C56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2F64F6-6277-4AAE-A464-EB0057FB2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4E8BB40-B512-43F8-8B37-D5EB435C9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0014A86-1BAD-4BE5-96D4-7118AFAA0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455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BB710F-5FD1-4890-A06E-B6CD5D302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C171C19-362A-4CB8-9943-8C0A43A27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8F6E42-0E02-4B6D-BCD0-0C696F32E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957BA8B-3892-4313-AFE6-D3B66CAC7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20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AA90F13-6FDE-4292-BB99-0E13E4225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206FCD-4B02-4678-B9D0-6C8B15342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9314BD3-DC5F-40B4-93B1-1FABBC67B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424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130207-71D0-41D6-BE9E-0973D3B97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7855DA-B308-4EEF-8204-E838E08D4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D59DFE0-9862-4FBB-AA4E-2B6C8361B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B6A252-8F9A-4CF6-BF3C-1FFF22E84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DA9E5B-2B9F-4836-A987-705CF7D3A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C50896-2714-4D6E-9538-58F7CA6D8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389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795BC1-1A5F-4B32-823C-256D3DA0C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3DC73FD-8E5E-4519-9103-9156F1005F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135003-70ED-4A42-9ABF-4A4CA6C09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A0F395-74B2-4601-B0D9-4D52F4D96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0F7A72-AA23-49E6-A748-FFED837B1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2C1274-0AA4-4AF0-ADBE-4FAE3482D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159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09556F-362E-4A06-AA35-9EBA9400E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25A7D6-E50E-4697-8D8F-DB88256C43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F04F80-0FBC-443D-AA7E-64F37FDDC4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2C479-0010-4BB1-9323-7546C9EA9AB4}" type="datetimeFigureOut">
              <a:rPr lang="ko-KR" altLang="en-US" smtClean="0"/>
              <a:t>2019-06-27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3C98F5-5029-418E-AB76-A04EA773A7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D64297-AE25-4AF5-8C12-51CAB590EB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16C72-F7B7-40D5-A2FE-8E78A5E806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8406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jpeg"/><Relationship Id="rId4" Type="http://schemas.openxmlformats.org/officeDocument/2006/relationships/hyperlink" Target="https://www.google.com/url?sa=i&amp;rct=j&amp;q=&amp;esrc=s&amp;source=images&amp;cd=&amp;ved=2ahUKEwj_45mUy4fjAhWIGKYKHb0UDw4QjRx6BAgBEAU&amp;url=https%3A%2F%2Fblog.naver.com%2FPostView.nhn%3FblogId%3Dhermes700%26logNo%3D220812039591%26parentCategoryNo%3D%26categoryNo%3D66%26viewDate%3D%26isShowPopularPosts%3Dfalse%26from%3DpostView&amp;psig=AOvVaw1zpZWH9CbM2Gmt7goH0DDQ&amp;ust=156165359599669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E66A34-D40C-4840-A240-77C299B76F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94894" y="888790"/>
            <a:ext cx="9144000" cy="2387600"/>
          </a:xfrm>
        </p:spPr>
        <p:txBody>
          <a:bodyPr/>
          <a:lstStyle/>
          <a:p>
            <a:r>
              <a:rPr lang="ko-KR" altLang="en-US" dirty="0" err="1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요잇</a:t>
            </a:r>
            <a:r>
              <a:rPr lang="en-US" altLang="ko-KR" dirty="0"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!GEO</a:t>
            </a:r>
            <a:endParaRPr lang="ko-KR" altLang="en-US" dirty="0"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FA2DBBB-858A-49D9-B380-017586385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0862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일시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2019.06.27</a:t>
            </a:r>
          </a:p>
          <a:p>
            <a:pPr algn="l"/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팀명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로또혜성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부자예영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~</a:t>
            </a:r>
          </a:p>
          <a:p>
            <a:pPr algn="l"/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발표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</a:t>
            </a:r>
          </a:p>
          <a:p>
            <a:pPr algn="l"/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조원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: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김예영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 err="1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김혜성</a:t>
            </a:r>
            <a:r>
              <a:rPr lang="en-US" altLang="ko-KR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, </a:t>
            </a:r>
            <a:r>
              <a:rPr lang="ko-KR" altLang="en-US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윤예영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200AB45-0694-44BE-B57D-BB916B071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762" y="1579771"/>
            <a:ext cx="2895238" cy="3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345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D575E-5861-4801-BA7D-01878A839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칭찬해주세요</a:t>
            </a:r>
            <a:r>
              <a:rPr lang="en-US" altLang="ko-KR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~</a:t>
            </a:r>
            <a:endParaRPr lang="ko-KR" altLang="en-US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B5CE7D-804A-4806-BAD4-E956073C24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3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F2DE5-DDDF-4957-AE01-104E4C5E2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김예영</a:t>
            </a:r>
          </a:p>
        </p:txBody>
      </p:sp>
    </p:spTree>
    <p:extLst>
      <p:ext uri="{BB962C8B-B14F-4D97-AF65-F5344CB8AC3E}">
        <p14:creationId xmlns:p14="http://schemas.microsoft.com/office/powerpoint/2010/main" val="3210774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3AEC43-0DCE-42DC-9F86-06D1B6BF3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565124" cy="788972"/>
          </a:xfrm>
        </p:spPr>
        <p:txBody>
          <a:bodyPr/>
          <a:lstStyle/>
          <a:p>
            <a:r>
              <a:rPr lang="ko-KR" altLang="en-US" dirty="0" err="1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김혜성</a:t>
            </a:r>
            <a:endParaRPr lang="ko-KR" altLang="en-US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0D843B54-69AD-4559-AB44-76E5E1D79257}"/>
              </a:ext>
            </a:extLst>
          </p:cNvPr>
          <p:cNvGrpSpPr/>
          <p:nvPr/>
        </p:nvGrpSpPr>
        <p:grpSpPr>
          <a:xfrm>
            <a:off x="612631" y="1910144"/>
            <a:ext cx="5705475" cy="4122955"/>
            <a:chOff x="100567" y="1690688"/>
            <a:chExt cx="5705475" cy="412295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1BF4F99-B409-4F3F-A454-81B693E38732}"/>
                </a:ext>
              </a:extLst>
            </p:cNvPr>
            <p:cNvSpPr txBox="1"/>
            <p:nvPr/>
          </p:nvSpPr>
          <p:spPr>
            <a:xfrm>
              <a:off x="2077375" y="5167312"/>
              <a:ext cx="11807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역할 완료</a:t>
              </a:r>
              <a:endParaRPr lang="en-US" altLang="ko-KR" dirty="0"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  <a:p>
              <a:endParaRPr lang="ko-KR" altLang="en-US" dirty="0"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11694B6-AB89-461E-84D2-E9C762C381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567" y="1690688"/>
              <a:ext cx="5705475" cy="3171825"/>
            </a:xfrm>
            <a:prstGeom prst="rect">
              <a:avLst/>
            </a:prstGeom>
          </p:spPr>
        </p:pic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E0426426-F37A-4CD6-98BD-3E083D3DC237}"/>
              </a:ext>
            </a:extLst>
          </p:cNvPr>
          <p:cNvGrpSpPr/>
          <p:nvPr/>
        </p:nvGrpSpPr>
        <p:grpSpPr>
          <a:xfrm>
            <a:off x="7190025" y="1479459"/>
            <a:ext cx="3886200" cy="4334184"/>
            <a:chOff x="3258105" y="1281112"/>
            <a:chExt cx="3886200" cy="4334184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FE2CB33-88AC-4A24-8789-B8079DB19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58105" y="1281112"/>
              <a:ext cx="3886200" cy="38862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597DE4-5144-4867-8763-17E5C8DD9E3F}"/>
                </a:ext>
              </a:extLst>
            </p:cNvPr>
            <p:cNvSpPr txBox="1"/>
            <p:nvPr/>
          </p:nvSpPr>
          <p:spPr>
            <a:xfrm>
              <a:off x="4545368" y="5245964"/>
              <a:ext cx="11807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밤샘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7487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846DC0-1FBF-426F-9F2E-391F2A73E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윤예영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120D049-9CA8-4682-9B4F-C0D5754A9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0"/>
            <a:ext cx="4381500" cy="55245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2F92E6C-A532-40DE-A94F-14850CC762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1333500"/>
            <a:ext cx="4876800" cy="3590925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6B8CD13E-0EA2-4E51-A138-3A03EA7BCBFD}"/>
              </a:ext>
            </a:extLst>
          </p:cNvPr>
          <p:cNvGrpSpPr/>
          <p:nvPr/>
        </p:nvGrpSpPr>
        <p:grpSpPr>
          <a:xfrm>
            <a:off x="8222729" y="1940179"/>
            <a:ext cx="3679905" cy="4311141"/>
            <a:chOff x="544854" y="1995210"/>
            <a:chExt cx="3679905" cy="4311141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2130E16-F596-4A86-915E-3DF580C846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854" y="1995210"/>
              <a:ext cx="3679905" cy="349836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2FF26F7-73BE-4949-B955-F7791A57AAF0}"/>
                </a:ext>
              </a:extLst>
            </p:cNvPr>
            <p:cNvSpPr txBox="1"/>
            <p:nvPr/>
          </p:nvSpPr>
          <p:spPr>
            <a:xfrm>
              <a:off x="838200" y="5660020"/>
              <a:ext cx="30393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여러 시도로 여러가지 기능을 알아냄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F44AB22-064C-42D9-9FC4-2697236E894E}"/>
              </a:ext>
            </a:extLst>
          </p:cNvPr>
          <p:cNvGrpSpPr/>
          <p:nvPr/>
        </p:nvGrpSpPr>
        <p:grpSpPr>
          <a:xfrm>
            <a:off x="3675925" y="1125342"/>
            <a:ext cx="4858475" cy="4313200"/>
            <a:chOff x="3698229" y="1272400"/>
            <a:chExt cx="4858475" cy="4313200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5566790C-1236-4DC9-BA2C-50927FA53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8229" y="1272400"/>
              <a:ext cx="4858475" cy="4166142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92C6CB-68C3-4AB3-9656-F0215FF222F2}"/>
                </a:ext>
              </a:extLst>
            </p:cNvPr>
            <p:cNvSpPr txBox="1"/>
            <p:nvPr/>
          </p:nvSpPr>
          <p:spPr>
            <a:xfrm>
              <a:off x="4176043" y="4262161"/>
              <a:ext cx="402637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0" dirty="0">
                  <a:solidFill>
                    <a:srgbClr val="FFFF00"/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1</a:t>
              </a:r>
              <a:r>
                <a:rPr lang="ko-KR" altLang="en-US" sz="8000" dirty="0">
                  <a:solidFill>
                    <a:srgbClr val="FFFF00"/>
                  </a:solidFill>
                  <a:latin typeface="Noto Sans CJK KR Black" panose="020B0A00000000000000" pitchFamily="34" charset="-127"/>
                  <a:ea typeface="Noto Sans CJK KR Black" panose="020B0A00000000000000" pitchFamily="34" charset="-127"/>
                </a:rPr>
                <a:t>도 없어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732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F5DAE-82B7-4222-9141-6D2622A8F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시연</a:t>
            </a:r>
          </a:p>
        </p:txBody>
      </p:sp>
    </p:spTree>
    <p:extLst>
      <p:ext uri="{BB962C8B-B14F-4D97-AF65-F5344CB8AC3E}">
        <p14:creationId xmlns:p14="http://schemas.microsoft.com/office/powerpoint/2010/main" val="18641754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F5DAE-82B7-4222-9141-6D2622A8F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72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Q&amp;A</a:t>
            </a:r>
            <a:endParaRPr lang="ko-KR" altLang="en-US" sz="7200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1338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F5DAE-82B7-4222-9141-6D2622A8F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72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감사합니다</a:t>
            </a:r>
            <a:r>
              <a:rPr lang="en-US" altLang="ko-KR" sz="72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.</a:t>
            </a:r>
            <a:endParaRPr lang="ko-KR" altLang="en-US" sz="7200" dirty="0">
              <a:latin typeface="Noto Sans CJK KR Black" panose="020B0A00000000000000" pitchFamily="34" charset="-127"/>
              <a:ea typeface="Noto Sans CJK KR Black" panose="020B0A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2770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4F839B-F3E9-48E2-9DFA-75AC28E8F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671" y="205581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목차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DC9017-CE7A-4CB0-86E6-A5B796609CDF}"/>
              </a:ext>
            </a:extLst>
          </p:cNvPr>
          <p:cNvSpPr txBox="1"/>
          <p:nvPr/>
        </p:nvSpPr>
        <p:spPr>
          <a:xfrm>
            <a:off x="591671" y="1886251"/>
            <a:ext cx="82296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2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개발동기</a:t>
            </a:r>
            <a:endParaRPr lang="en-US" altLang="ko-KR" sz="32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342900" indent="-342900">
              <a:buAutoNum type="arabicPeriod"/>
            </a:pPr>
            <a:r>
              <a:rPr lang="ko-KR" altLang="en-US" sz="32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프로젝트 소개 및 목표</a:t>
            </a:r>
            <a:endParaRPr lang="en-US" altLang="ko-KR" sz="32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342900" indent="-342900">
              <a:buAutoNum type="arabicPeriod"/>
            </a:pPr>
            <a:r>
              <a:rPr lang="ko-KR" altLang="en-US" sz="32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개발환경</a:t>
            </a:r>
            <a:endParaRPr lang="en-US" altLang="ko-KR" sz="32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342900" indent="-342900">
              <a:buAutoNum type="arabicPeriod"/>
            </a:pPr>
            <a:r>
              <a:rPr lang="ko-KR" altLang="en-US" sz="32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구조도</a:t>
            </a:r>
            <a:endParaRPr lang="en-US" altLang="ko-KR" sz="32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342900" indent="-342900">
              <a:buAutoNum type="arabicPeriod"/>
            </a:pPr>
            <a:r>
              <a:rPr lang="ko-KR" altLang="en-US" sz="32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개발일정</a:t>
            </a:r>
            <a:endParaRPr lang="en-US" altLang="ko-KR" sz="32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342900" indent="-342900">
              <a:buAutoNum type="arabicPeriod"/>
            </a:pPr>
            <a:r>
              <a:rPr lang="ko-KR" altLang="en-US" sz="32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문제점</a:t>
            </a:r>
            <a:endParaRPr lang="en-US" altLang="ko-KR" sz="32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342900" indent="-342900">
              <a:buAutoNum type="arabicPeriod"/>
            </a:pPr>
            <a:r>
              <a:rPr lang="ko-KR" altLang="en-US" sz="32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시연</a:t>
            </a:r>
            <a:endParaRPr lang="en-US" altLang="ko-KR" sz="32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  <a:p>
            <a:pPr marL="342900" indent="-342900">
              <a:buAutoNum type="arabicPeriod"/>
            </a:pPr>
            <a:r>
              <a:rPr lang="en-US" altLang="ko-KR" sz="3200" dirty="0"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Q&amp;A</a:t>
            </a:r>
            <a:endParaRPr lang="ko-KR" altLang="en-US" sz="3200" dirty="0">
              <a:latin typeface="Noto Sans CJK KR Regular" panose="020B0500000000000000" pitchFamily="34" charset="-127"/>
              <a:ea typeface="Noto Sans CJK KR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5161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F5DAE-82B7-4222-9141-6D2622A8F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기획 동기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DC536E-FB8A-4383-9A85-FA8B0735A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48649" y="1690688"/>
            <a:ext cx="1786022" cy="3474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C6E6A797-FC41-43AD-8C23-9A64A09C6983}"/>
              </a:ext>
            </a:extLst>
          </p:cNvPr>
          <p:cNvGrpSpPr/>
          <p:nvPr/>
        </p:nvGrpSpPr>
        <p:grpSpPr>
          <a:xfrm>
            <a:off x="9188791" y="2219937"/>
            <a:ext cx="1955874" cy="2704990"/>
            <a:chOff x="5157573" y="1433319"/>
            <a:chExt cx="3103200" cy="5103488"/>
          </a:xfrm>
        </p:grpSpPr>
        <p:pic>
          <p:nvPicPr>
            <p:cNvPr id="5" name="Picture 4" descr="Related image">
              <a:extLst>
                <a:ext uri="{FF2B5EF4-FFF2-40B4-BE49-F238E27FC236}">
                  <a16:creationId xmlns:a16="http://schemas.microsoft.com/office/drawing/2014/main" id="{8C6C7EA4-B0EE-4877-A48F-24F7FBB591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2434" y="2918096"/>
              <a:ext cx="1953477" cy="19534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957F3D5-CAFF-46FE-8757-E8453EAD98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549" r="19645"/>
            <a:stretch/>
          </p:blipFill>
          <p:spPr>
            <a:xfrm>
              <a:off x="5157573" y="1433319"/>
              <a:ext cx="3103200" cy="5103488"/>
            </a:xfrm>
            <a:prstGeom prst="rect">
              <a:avLst/>
            </a:prstGeom>
          </p:spPr>
        </p:pic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154AFDA3-4CDF-4D70-AB81-07F42BB4B0D7}"/>
              </a:ext>
            </a:extLst>
          </p:cNvPr>
          <p:cNvGrpSpPr/>
          <p:nvPr/>
        </p:nvGrpSpPr>
        <p:grpSpPr>
          <a:xfrm>
            <a:off x="1058487" y="2219937"/>
            <a:ext cx="3030102" cy="2910206"/>
            <a:chOff x="804716" y="2423186"/>
            <a:chExt cx="1783468" cy="1783468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93ACA05D-A76D-4905-8165-CD9663F7FD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4716" y="2423186"/>
              <a:ext cx="1783468" cy="1783468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4B4CCBD7-3722-4312-B3FA-35F8F3F178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65914" y="2504123"/>
              <a:ext cx="1339942" cy="1270044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EB5EC398-DD93-431B-91EC-01D1CEF80C20}"/>
              </a:ext>
            </a:extLst>
          </p:cNvPr>
          <p:cNvSpPr/>
          <p:nvPr/>
        </p:nvSpPr>
        <p:spPr>
          <a:xfrm flipH="1">
            <a:off x="4088589" y="3102398"/>
            <a:ext cx="1222592" cy="653204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왼쪽 10">
            <a:extLst>
              <a:ext uri="{FF2B5EF4-FFF2-40B4-BE49-F238E27FC236}">
                <a16:creationId xmlns:a16="http://schemas.microsoft.com/office/drawing/2014/main" id="{EE395CDF-8DEE-464A-80A1-15E97559DC49}"/>
              </a:ext>
            </a:extLst>
          </p:cNvPr>
          <p:cNvSpPr/>
          <p:nvPr/>
        </p:nvSpPr>
        <p:spPr>
          <a:xfrm flipH="1">
            <a:off x="7434671" y="3102398"/>
            <a:ext cx="1222592" cy="653204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576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F5DAE-82B7-4222-9141-6D2622A8F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개발 환경</a:t>
            </a:r>
          </a:p>
        </p:txBody>
      </p:sp>
      <p:pic>
        <p:nvPicPr>
          <p:cNvPr id="7" name="Picture 4" descr="Android studio logoì ëí ì´ë¯¸ì§ ê²ìê²°ê³¼">
            <a:extLst>
              <a:ext uri="{FF2B5EF4-FFF2-40B4-BE49-F238E27FC236}">
                <a16:creationId xmlns:a16="http://schemas.microsoft.com/office/drawing/2014/main" id="{9DFDB1CB-4CA1-4102-8400-1754C2487B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17"/>
          <a:stretch/>
        </p:blipFill>
        <p:spPr bwMode="auto">
          <a:xfrm>
            <a:off x="351282" y="2304354"/>
            <a:ext cx="3421122" cy="2300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node js">
            <a:extLst>
              <a:ext uri="{FF2B5EF4-FFF2-40B4-BE49-F238E27FC236}">
                <a16:creationId xmlns:a16="http://schemas.microsoft.com/office/drawing/2014/main" id="{425B9E47-FE68-4B0E-9D4A-A352786F6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4780" y="2330066"/>
            <a:ext cx="3688840" cy="2249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96B75B0-0EE0-4EFB-A776-7A8A56C717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997" y="2304353"/>
            <a:ext cx="4360505" cy="224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57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7ECD8E-DE93-430F-9899-B934C1054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시연화면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60B667-C6E9-4D61-B59F-9669861AD6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764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E398AA8-B552-4B02-8A93-6210B1975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42" y="80210"/>
            <a:ext cx="3857625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E4C4B2B-C101-489C-92CE-1B749789F8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339" y="80210"/>
            <a:ext cx="3857625" cy="68580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D0333C8-D40A-484A-B002-75319BCEB9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4836" y="8021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030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027FB11-7882-46A9-B0B3-18916C1C3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80" y="0"/>
            <a:ext cx="3857625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B456095-4381-4943-B3D5-A4B827572E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546" y="15562"/>
            <a:ext cx="3857625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3D4F10B-7E44-4A38-A036-17735B97A27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0" t="3044" r="50455"/>
          <a:stretch/>
        </p:blipFill>
        <p:spPr>
          <a:xfrm>
            <a:off x="7976312" y="-15563"/>
            <a:ext cx="4128116" cy="688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716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F5DAE-82B7-4222-9141-6D2622A8F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개발일정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D6F4FE6-38D7-4DFB-97E3-222F74D1A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681" y="3110982"/>
            <a:ext cx="1276237" cy="170165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A0ED8B1-A63F-4DCA-8AC8-453A42065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171" y="2493164"/>
            <a:ext cx="9832901" cy="274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63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F5DAE-82B7-4222-9141-6D2622A8F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문제점 </a:t>
            </a:r>
            <a:r>
              <a:rPr lang="en-US" altLang="ko-KR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&amp; </a:t>
            </a:r>
            <a:r>
              <a:rPr lang="ko-KR" altLang="en-US" dirty="0">
                <a:latin typeface="Noto Sans CJK KR Black" panose="020B0A00000000000000" pitchFamily="34" charset="-127"/>
                <a:ea typeface="Noto Sans CJK KR Black" panose="020B0A00000000000000" pitchFamily="34" charset="-127"/>
              </a:rPr>
              <a:t>한계점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01C2333-75A0-4CA4-9D59-27E49D12DCE0}"/>
              </a:ext>
            </a:extLst>
          </p:cNvPr>
          <p:cNvGrpSpPr/>
          <p:nvPr/>
        </p:nvGrpSpPr>
        <p:grpSpPr>
          <a:xfrm>
            <a:off x="436135" y="1690688"/>
            <a:ext cx="4411074" cy="4637306"/>
            <a:chOff x="397042" y="1690688"/>
            <a:chExt cx="3725779" cy="4108216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B2F552CC-2FF3-48B5-BBE6-346C1742F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1" y="1690688"/>
              <a:ext cx="2851484" cy="147089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D0A4226-C086-4864-A2BA-042469558BE1}"/>
                </a:ext>
              </a:extLst>
            </p:cNvPr>
            <p:cNvSpPr txBox="1"/>
            <p:nvPr/>
          </p:nvSpPr>
          <p:spPr>
            <a:xfrm>
              <a:off x="615615" y="3161578"/>
              <a:ext cx="328863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-    </a:t>
              </a:r>
              <a:r>
                <a:rPr lang="ko-KR" altLang="en-US" dirty="0"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버전</a:t>
              </a:r>
              <a:endParaRPr lang="en-US" altLang="ko-KR" dirty="0"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dirty="0"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workbench importing</a:t>
              </a:r>
            </a:p>
            <a:p>
              <a:pPr marL="285750" indent="-285750">
                <a:buFontTx/>
                <a:buChar char="-"/>
              </a:pPr>
              <a:endParaRPr lang="ko-KR" altLang="en-US" dirty="0"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B035076-0E7E-48B6-B2C1-A5BA150BB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042" y="3842870"/>
              <a:ext cx="3725779" cy="1956034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ED1C9F7-6B22-407D-A80D-F5806C3FB32F}"/>
              </a:ext>
            </a:extLst>
          </p:cNvPr>
          <p:cNvGrpSpPr/>
          <p:nvPr/>
        </p:nvGrpSpPr>
        <p:grpSpPr>
          <a:xfrm>
            <a:off x="5566670" y="1607579"/>
            <a:ext cx="5787129" cy="4627601"/>
            <a:chOff x="5566670" y="1891668"/>
            <a:chExt cx="5787129" cy="4627601"/>
          </a:xfrm>
        </p:grpSpPr>
        <p:pic>
          <p:nvPicPr>
            <p:cNvPr id="2050" name="Picture 2" descr="좌절에 대한 이미지 검색결과">
              <a:hlinkClick r:id="rId4"/>
              <a:extLst>
                <a:ext uri="{FF2B5EF4-FFF2-40B4-BE49-F238E27FC236}">
                  <a16:creationId xmlns:a16="http://schemas.microsoft.com/office/drawing/2014/main" id="{1E431276-9393-40BC-8BFF-9F141C6A2E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6670" y="2597588"/>
              <a:ext cx="5787129" cy="39216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325B25C-226B-4788-BAE3-ED3EC84D033A}"/>
                </a:ext>
              </a:extLst>
            </p:cNvPr>
            <p:cNvSpPr txBox="1"/>
            <p:nvPr/>
          </p:nvSpPr>
          <p:spPr>
            <a:xfrm>
              <a:off x="6352986" y="1891668"/>
              <a:ext cx="45931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시험과 과제 폭탄</a:t>
              </a:r>
              <a:endParaRPr lang="en-US" altLang="ko-KR" dirty="0"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  <a:p>
              <a:pPr algn="ctr"/>
              <a:r>
                <a:rPr lang="ko-KR" altLang="en-US" dirty="0"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특정기능 구현 집착</a:t>
              </a:r>
              <a:r>
                <a:rPr lang="en-US" altLang="ko-KR" dirty="0"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(</a:t>
              </a:r>
              <a:r>
                <a:rPr lang="ko-KR" altLang="en-US" dirty="0"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현재위치 가져오기</a:t>
              </a:r>
              <a:r>
                <a:rPr lang="en-US" altLang="ko-KR" dirty="0"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)</a:t>
              </a:r>
              <a:endParaRPr lang="ko-KR" altLang="en-US" dirty="0"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8080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79</Words>
  <Application>Microsoft Office PowerPoint</Application>
  <PresentationFormat>와이드스크린</PresentationFormat>
  <Paragraphs>34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Noto Sans CJK KR Regular</vt:lpstr>
      <vt:lpstr>Noto Sans CJK KR Bold</vt:lpstr>
      <vt:lpstr>Arial</vt:lpstr>
      <vt:lpstr>맑은 고딕</vt:lpstr>
      <vt:lpstr>Noto Sans CJK KR Black</vt:lpstr>
      <vt:lpstr>Office 테마</vt:lpstr>
      <vt:lpstr>요잇!GEO</vt:lpstr>
      <vt:lpstr>목차</vt:lpstr>
      <vt:lpstr>기획 동기</vt:lpstr>
      <vt:lpstr>개발 환경</vt:lpstr>
      <vt:lpstr>시연화면</vt:lpstr>
      <vt:lpstr>PowerPoint 프레젠테이션</vt:lpstr>
      <vt:lpstr>PowerPoint 프레젠테이션</vt:lpstr>
      <vt:lpstr>개발일정</vt:lpstr>
      <vt:lpstr>문제점 &amp; 한계점</vt:lpstr>
      <vt:lpstr>칭찬해주세요~</vt:lpstr>
      <vt:lpstr>김예영</vt:lpstr>
      <vt:lpstr>김혜성</vt:lpstr>
      <vt:lpstr>윤예영</vt:lpstr>
      <vt:lpstr>시연</vt:lpstr>
      <vt:lpstr>Q&amp;A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요잇!GEO</dc:title>
  <dc:creator>윤 예영</dc:creator>
  <cp:lastModifiedBy>윤 예영</cp:lastModifiedBy>
  <cp:revision>10</cp:revision>
  <dcterms:created xsi:type="dcterms:W3CDTF">2019-06-26T15:54:27Z</dcterms:created>
  <dcterms:modified xsi:type="dcterms:W3CDTF">2019-06-26T17:10:43Z</dcterms:modified>
</cp:coreProperties>
</file>

<file path=docProps/thumbnail.jpeg>
</file>